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7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7973B49-3796-4754-B5E4-A27CE8575272}" type="datetimeFigureOut">
              <a:rPr lang="fr-CA" smtClean="0"/>
              <a:t>2014-04-23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CA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984CE2A-D3E9-4C59-8186-B5424D47503F}" type="slidenum">
              <a:rPr lang="fr-CA" smtClean="0"/>
              <a:t>‹N°›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67744" y="28709"/>
            <a:ext cx="7772400" cy="1368152"/>
          </a:xfrm>
        </p:spPr>
        <p:txBody>
          <a:bodyPr/>
          <a:lstStyle/>
          <a:p>
            <a:r>
              <a:rPr lang="fr-CA" dirty="0" smtClean="0"/>
              <a:t>Accueil</a:t>
            </a:r>
            <a:endParaRPr lang="fr-CA" dirty="0"/>
          </a:p>
        </p:txBody>
      </p:sp>
      <p:pic>
        <p:nvPicPr>
          <p:cNvPr id="6" name="acceui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1" y="980730"/>
            <a:ext cx="5580000" cy="54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914400"/>
          </a:xfrm>
        </p:spPr>
        <p:txBody>
          <a:bodyPr/>
          <a:lstStyle/>
          <a:p>
            <a:r>
              <a:rPr lang="fr-CA" b="1" dirty="0" smtClean="0"/>
              <a:t>Admission et inscription</a:t>
            </a:r>
            <a:endParaRPr lang="fr-CA" b="1" dirty="0"/>
          </a:p>
        </p:txBody>
      </p:sp>
      <p:pic>
        <p:nvPicPr>
          <p:cNvPr id="4" name="Admis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908720"/>
            <a:ext cx="5580000" cy="54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r>
              <a:rPr lang="fr-CA" b="1" dirty="0" smtClean="0"/>
              <a:t>Activités</a:t>
            </a:r>
            <a:endParaRPr lang="fr-CA" b="1" dirty="0"/>
          </a:p>
        </p:txBody>
      </p:sp>
      <p:pic>
        <p:nvPicPr>
          <p:cNvPr id="4" name="Activit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79" y="980729"/>
            <a:ext cx="5580000" cy="54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914400"/>
          </a:xfrm>
        </p:spPr>
        <p:txBody>
          <a:bodyPr/>
          <a:lstStyle/>
          <a:p>
            <a:r>
              <a:rPr lang="fr-CA" b="1" dirty="0" err="1" smtClean="0"/>
              <a:t>Bibli</a:t>
            </a:r>
            <a:r>
              <a:rPr lang="fr-CA" b="1" dirty="0" err="1" smtClean="0"/>
              <a:t>’</a:t>
            </a:r>
            <a:r>
              <a:rPr lang="fr-CA" b="1" dirty="0" err="1" smtClean="0"/>
              <a:t>Eau</a:t>
            </a:r>
            <a:endParaRPr lang="fr-CA" b="1" dirty="0"/>
          </a:p>
        </p:txBody>
      </p:sp>
      <p:pic>
        <p:nvPicPr>
          <p:cNvPr id="4" name="Bibli-e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836712"/>
            <a:ext cx="5580000" cy="54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r>
              <a:rPr lang="fr-CA" b="1" dirty="0" smtClean="0"/>
              <a:t>Brigade </a:t>
            </a:r>
            <a:r>
              <a:rPr lang="fr-CA" b="1" dirty="0" err="1" smtClean="0"/>
              <a:t>ExperTIC</a:t>
            </a:r>
            <a:endParaRPr lang="fr-CA" b="1" dirty="0"/>
          </a:p>
        </p:txBody>
      </p:sp>
      <p:pic>
        <p:nvPicPr>
          <p:cNvPr id="4" name="Expert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908720"/>
            <a:ext cx="5580000" cy="54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fr-CA" b="1" dirty="0" smtClean="0"/>
              <a:t>Radio étudiante</a:t>
            </a:r>
            <a:endParaRPr lang="fr-CA" b="1" dirty="0"/>
          </a:p>
        </p:txBody>
      </p:sp>
      <p:pic>
        <p:nvPicPr>
          <p:cNvPr id="4" name="Radi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908721"/>
            <a:ext cx="5580000" cy="55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r>
              <a:rPr lang="fr-CA" b="1" dirty="0" smtClean="0"/>
              <a:t>Capsules pédagogiques</a:t>
            </a:r>
            <a:endParaRPr lang="fr-CA" b="1" dirty="0"/>
          </a:p>
        </p:txBody>
      </p:sp>
      <p:pic>
        <p:nvPicPr>
          <p:cNvPr id="4" name="Capsu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908720"/>
            <a:ext cx="5580000" cy="54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r>
              <a:rPr lang="fr-CA" b="1" dirty="0" smtClean="0"/>
              <a:t>Babillard</a:t>
            </a:r>
            <a:endParaRPr lang="fr-CA" b="1" dirty="0"/>
          </a:p>
        </p:txBody>
      </p:sp>
      <p:pic>
        <p:nvPicPr>
          <p:cNvPr id="4" name="babillar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1376" y="952573"/>
            <a:ext cx="5580000" cy="54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r>
              <a:rPr lang="fr-CA" b="1" dirty="0" smtClean="0"/>
              <a:t>Services </a:t>
            </a:r>
            <a:r>
              <a:rPr lang="fr-CA" b="1" dirty="0" smtClean="0"/>
              <a:t>offerts </a:t>
            </a:r>
            <a:r>
              <a:rPr lang="fr-CA" b="1" dirty="0" smtClean="0"/>
              <a:t>au Centre</a:t>
            </a:r>
            <a:endParaRPr lang="fr-CA" b="1" dirty="0"/>
          </a:p>
        </p:txBody>
      </p:sp>
      <p:pic>
        <p:nvPicPr>
          <p:cNvPr id="4" name="Serv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980728"/>
            <a:ext cx="5580000" cy="54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0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024" y="0"/>
            <a:ext cx="8784976" cy="914400"/>
          </a:xfrm>
        </p:spPr>
        <p:txBody>
          <a:bodyPr/>
          <a:lstStyle/>
          <a:p>
            <a:r>
              <a:rPr lang="fr-CA" b="1" dirty="0" smtClean="0"/>
              <a:t>Horaire, Calendrier, Coordonnées</a:t>
            </a:r>
            <a:endParaRPr lang="fr-CA" b="1" dirty="0"/>
          </a:p>
        </p:txBody>
      </p:sp>
      <p:pic>
        <p:nvPicPr>
          <p:cNvPr id="4" name="Horrai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828364"/>
            <a:ext cx="5580000" cy="54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Personnalisé 13">
      <a:dk1>
        <a:srgbClr val="003760"/>
      </a:dk1>
      <a:lt1>
        <a:srgbClr val="BFBFBF"/>
      </a:lt1>
      <a:dk2>
        <a:srgbClr val="C00000"/>
      </a:dk2>
      <a:lt2>
        <a:srgbClr val="FFFF00"/>
      </a:lt2>
      <a:accent1>
        <a:srgbClr val="D16349"/>
      </a:accent1>
      <a:accent2>
        <a:srgbClr val="FFC0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0072C7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73</TotalTime>
  <Words>22</Words>
  <Application>Microsoft Office PowerPoint</Application>
  <PresentationFormat>Affichage à l'écran (4:3)</PresentationFormat>
  <Paragraphs>10</Paragraphs>
  <Slides>10</Slides>
  <Notes>0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Métro</vt:lpstr>
      <vt:lpstr>Accueil</vt:lpstr>
      <vt:lpstr>Activités</vt:lpstr>
      <vt:lpstr>Bibli’Eau</vt:lpstr>
      <vt:lpstr>Brigade ExperTIC</vt:lpstr>
      <vt:lpstr>Radio étudiante</vt:lpstr>
      <vt:lpstr>Capsules pédagogiques</vt:lpstr>
      <vt:lpstr>Babillard</vt:lpstr>
      <vt:lpstr>Services offerts au Centre</vt:lpstr>
      <vt:lpstr>Horaire, Calendrier, Coordonnées</vt:lpstr>
      <vt:lpstr>Admission et inscription</vt:lpstr>
    </vt:vector>
  </TitlesOfParts>
  <Company>Commision scolaire des Draveurs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sostit</dc:creator>
  <cp:lastModifiedBy>usagers</cp:lastModifiedBy>
  <cp:revision>6</cp:revision>
  <dcterms:created xsi:type="dcterms:W3CDTF">2014-04-16T12:26:38Z</dcterms:created>
  <dcterms:modified xsi:type="dcterms:W3CDTF">2014-04-23T14:49:05Z</dcterms:modified>
</cp:coreProperties>
</file>